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72" r:id="rId10"/>
    <p:sldId id="263" r:id="rId11"/>
    <p:sldId id="269" r:id="rId12"/>
    <p:sldId id="265" r:id="rId13"/>
    <p:sldId id="267" r:id="rId14"/>
    <p:sldId id="268" r:id="rId15"/>
    <p:sldId id="27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2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23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87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5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86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940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42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332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51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15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3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9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3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69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1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32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74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DB309-3B4F-4D37-B887-7E0F77E62464}" type="datetimeFigureOut">
              <a:rPr lang="en-GB" smtClean="0"/>
              <a:t>12/11/2020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21C7-7875-40A0-B729-F89C8E064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89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21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4758" y="3507422"/>
            <a:ext cx="54133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How to Guide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8" name="Picture 4" descr="static.lgfl.net - /LgflNet/images/learning-resources/j2e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93" y="649922"/>
            <a:ext cx="457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t Helen's RCP (@StHelensRC) |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42" y="1390837"/>
            <a:ext cx="1262716" cy="12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 Helen's RCP (@StHelensRC) |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736" y="1369079"/>
            <a:ext cx="1262716" cy="12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"/>
    </mc:Choice>
    <mc:Fallback xmlns="">
      <p:transition spd="slow" advTm="13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073" y="2160494"/>
            <a:ext cx="63627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073" y="1185582"/>
            <a:ext cx="6362700" cy="8001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9169773" y="1801906"/>
            <a:ext cx="1680883" cy="1573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5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8"/>
    </mc:Choice>
    <mc:Fallback xmlns="">
      <p:transition spd="slow" advTm="15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456" y="2147326"/>
            <a:ext cx="10171739" cy="177921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8740588" y="1694329"/>
            <a:ext cx="857016" cy="1707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9964271" y="1344706"/>
            <a:ext cx="390850" cy="2057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783629" y="1344706"/>
            <a:ext cx="636566" cy="2169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101912" y="3514167"/>
            <a:ext cx="0" cy="1488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594150" y="1484406"/>
            <a:ext cx="21451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My Pictures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68922" y="856225"/>
            <a:ext cx="2590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From the web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30445" y="530299"/>
            <a:ext cx="16225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Shared</a:t>
            </a:r>
          </a:p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Pictures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25537" y="4971209"/>
            <a:ext cx="21162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Upload File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1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0"/>
    </mc:Choice>
    <mc:Fallback xmlns="">
      <p:transition spd="slow" advTm="4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5" y="2243137"/>
            <a:ext cx="4974502" cy="31760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68"/>
    </mc:Choice>
    <mc:Fallback xmlns="">
      <p:transition spd="slow" advTm="3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058" y="554411"/>
            <a:ext cx="4393174" cy="3572155"/>
          </a:xfrm>
          <a:prstGeom prst="rect">
            <a:avLst/>
          </a:prstGeom>
        </p:spPr>
      </p:pic>
      <p:pic>
        <p:nvPicPr>
          <p:cNvPr id="4" name="Picture 3" descr="https://primarysite-prod-sorted.s3.amazonaws.com/birchgrove/UploadedImage/59ab293f44dc45fe9bb1b75d58129a54_1x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557" y="4295354"/>
            <a:ext cx="638175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395" y="5190285"/>
            <a:ext cx="6214146" cy="143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75" y="289952"/>
            <a:ext cx="6372225" cy="248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495" y="3309517"/>
            <a:ext cx="5295900" cy="260032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718612" y="4567237"/>
            <a:ext cx="1196788" cy="7846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900998" y="1237129"/>
            <a:ext cx="857016" cy="1707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276341" y="5475194"/>
            <a:ext cx="1423784" cy="13828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0327341" y="2447365"/>
            <a:ext cx="874059" cy="1197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7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12"/>
    </mc:Choice>
    <mc:Fallback xmlns="">
      <p:transition spd="slow" advTm="5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19" y="1828800"/>
            <a:ext cx="10276880" cy="453165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8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1"/>
    </mc:Choice>
    <mc:Fallback xmlns="">
      <p:transition spd="slow" advTm="19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64" y="1405218"/>
            <a:ext cx="5457825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020" y="3462618"/>
            <a:ext cx="5524500" cy="2971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9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0"/>
    </mc:Choice>
    <mc:Fallback xmlns="">
      <p:transition spd="slow" advTm="5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2043112"/>
            <a:ext cx="8401050" cy="277177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240741" y="1021977"/>
            <a:ext cx="1882588" cy="1405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4023" y="5150224"/>
            <a:ext cx="6750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Rename your work with your name then the activity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4"/>
    </mc:Choice>
    <mc:Fallback xmlns="">
      <p:transition spd="slow" advTm="1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143" y="710733"/>
            <a:ext cx="5495925" cy="204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67" y="3530694"/>
            <a:ext cx="6372225" cy="24860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194176" y="2501153"/>
            <a:ext cx="1680883" cy="1573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146612" y="5257800"/>
            <a:ext cx="6203577" cy="478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947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50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4"/>
    </mc:Choice>
    <mc:Fallback xmlns="">
      <p:transition spd="slow" advTm="1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807" y="2810435"/>
            <a:ext cx="9711871" cy="6628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0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1"/>
    </mc:Choice>
    <mc:Fallback xmlns="">
      <p:transition spd="slow" advTm="2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498" y="2380129"/>
            <a:ext cx="7279856" cy="15402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874509" y="3395943"/>
            <a:ext cx="1021977" cy="1048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33165" y="3534896"/>
            <a:ext cx="964593" cy="11446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37530" y="3727637"/>
            <a:ext cx="591483" cy="1664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62582" y="3863509"/>
            <a:ext cx="110707" cy="21338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184560" y="3658161"/>
            <a:ext cx="535969" cy="1908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337179" y="3597649"/>
            <a:ext cx="957518" cy="12029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103839" y="3485766"/>
            <a:ext cx="1225713" cy="3854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6084" y="4027428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36580" y="4457576"/>
            <a:ext cx="190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Load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93254" y="5216774"/>
            <a:ext cx="1835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Save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18787" y="5824694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Publish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783848" y="5363029"/>
            <a:ext cx="159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Print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098841" y="4461394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Undo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306723" y="3275794"/>
            <a:ext cx="1983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Redo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2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2"/>
    </mc:Choice>
    <mc:Fallback xmlns="">
      <p:transition spd="slow" advTm="1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951" y="2422711"/>
            <a:ext cx="3265007" cy="155761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4066380" y="3705226"/>
            <a:ext cx="1021977" cy="1048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5883454" y="3672169"/>
            <a:ext cx="1" cy="19487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741245" y="3672169"/>
            <a:ext cx="971783" cy="12432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67357" y="4626910"/>
            <a:ext cx="1402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8114" y="5503489"/>
            <a:ext cx="2045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5959" y="4539817"/>
            <a:ext cx="2021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Paste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593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1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0"/>
    </mc:Choice>
    <mc:Fallback xmlns="">
      <p:transition spd="slow" advTm="1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892" y="2406743"/>
            <a:ext cx="4555131" cy="17215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009" y="5318346"/>
            <a:ext cx="2093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Pictures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2748" y="5479710"/>
            <a:ext cx="1984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Shapes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04724" y="5479710"/>
            <a:ext cx="2372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Word List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3619" y="5479710"/>
            <a:ext cx="3328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Measure Tools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320931" y="3617259"/>
            <a:ext cx="2847657" cy="1438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29953" y="3705226"/>
            <a:ext cx="758405" cy="1613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80691" y="3812241"/>
            <a:ext cx="674850" cy="15061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177489" y="3765176"/>
            <a:ext cx="2351558" cy="15531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2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9"/>
    </mc:Choice>
    <mc:Fallback xmlns="">
      <p:transition spd="slow" advTm="1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460" y="2389345"/>
            <a:ext cx="4607018" cy="142149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425403" y="3561791"/>
            <a:ext cx="1021977" cy="1048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5157180" y="3561791"/>
            <a:ext cx="677257" cy="1344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888958" y="3686316"/>
            <a:ext cx="533818" cy="1220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175860" y="3686316"/>
            <a:ext cx="1438787" cy="1060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72281" y="4746812"/>
            <a:ext cx="26869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 Form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6525" y="4906496"/>
            <a:ext cx="1669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Video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53174" y="4906496"/>
            <a:ext cx="15392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Table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96333" y="4746812"/>
            <a:ext cx="15921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593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1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5"/>
    </mc:Choice>
    <mc:Fallback xmlns="">
      <p:transition spd="slow" advTm="13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0360" y="1322849"/>
            <a:ext cx="17572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Cursor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4885" y="1786701"/>
            <a:ext cx="11560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0360" y="2225417"/>
            <a:ext cx="27093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Free Draw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0360" y="2774042"/>
            <a:ext cx="4833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Draw Straight Lines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0360" y="3280041"/>
            <a:ext cx="44326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Draw Rectangles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0445" y="3778543"/>
            <a:ext cx="35942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Draw Squares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0360" y="4242395"/>
            <a:ext cx="30219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Draw Ovals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68455" y="4740897"/>
            <a:ext cx="32800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Draw Circles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195" y="1322849"/>
            <a:ext cx="803490" cy="55351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20445" y="5388997"/>
            <a:ext cx="854913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These two are continuous lines and swirls.</a:t>
            </a:r>
          </a:p>
          <a:p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Remember to double click cursor when finished.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3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9"/>
    </mc:Choice>
    <mc:Fallback xmlns="">
      <p:transition spd="slow" advTm="1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103" y="1361794"/>
            <a:ext cx="6119141" cy="39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8"/>
    </mc:Choice>
    <mc:Fallback xmlns="">
      <p:transition spd="slow" advTm="1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5.5|42.6|0.7|1.2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4|1.1|1.5|2.6|0.8|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|2.3|0.9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8|1.1|3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2|0.1|1.5|0.7|0.2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5.6|3.7|0.7|1.2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2615</TotalTime>
  <Words>74</Words>
  <Application>Microsoft Office PowerPoint</Application>
  <PresentationFormat>Custom</PresentationFormat>
  <Paragraphs>35</Paragraphs>
  <Slides>16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Caerphilly CBC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STHP Teacher</dc:creator>
  <cp:lastModifiedBy>STHP Teacher</cp:lastModifiedBy>
  <cp:revision>19</cp:revision>
  <dcterms:created xsi:type="dcterms:W3CDTF">2020-11-02T12:55:37Z</dcterms:created>
  <dcterms:modified xsi:type="dcterms:W3CDTF">2020-11-12T10:26:43Z</dcterms:modified>
</cp:coreProperties>
</file>